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70" r:id="rId7"/>
    <p:sldMasterId id="2147483672" r:id="rId8"/>
    <p:sldMasterId id="2147483674" r:id="rId9"/>
    <p:sldMasterId id="2147483676" r:id="rId10"/>
    <p:sldMasterId id="2147483678" r:id="rId11"/>
    <p:sldMasterId id="2147483680" r:id="rId12"/>
    <p:sldMasterId id="2147483682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15.xml"/><Relationship Id="rId8" Type="http://schemas.openxmlformats.org/officeDocument/2006/relationships/slideMaster" Target="slideMasters/slideMaster16.xml"/><Relationship Id="rId9" Type="http://schemas.openxmlformats.org/officeDocument/2006/relationships/slideMaster" Target="slideMasters/slideMaster17.xml"/><Relationship Id="rId10" Type="http://schemas.openxmlformats.org/officeDocument/2006/relationships/slideMaster" Target="slideMasters/slideMaster18.xml"/><Relationship Id="rId11" Type="http://schemas.openxmlformats.org/officeDocument/2006/relationships/slideMaster" Target="slideMasters/slideMaster19.xml"/><Relationship Id="rId12" Type="http://schemas.openxmlformats.org/officeDocument/2006/relationships/slideMaster" Target="slideMasters/slideMaster20.xml"/><Relationship Id="rId13" Type="http://schemas.openxmlformats.org/officeDocument/2006/relationships/slideMaster" Target="slideMasters/slideMaster21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9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9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9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8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9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20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21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2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23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1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"/>
          <p:cNvPicPr/>
          <p:nvPr/>
        </p:nvPicPr>
        <p:blipFill>
          <a:blip r:embed="rId1"/>
          <a:stretch/>
        </p:blipFill>
        <p:spPr>
          <a:xfrm>
            <a:off x="0" y="-360"/>
            <a:ext cx="1007388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2026-04-14T23:40:29Z</dcterms:modified>
  <cp:revision>27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